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onument Bold" charset="1" panose="00000300000000000000"/>
      <p:regular r:id="rId18"/>
    </p:embeddedFont>
    <p:embeddedFont>
      <p:font typeface="Open Sauce" charset="1" panose="00000500000000000000"/>
      <p:regular r:id="rId19"/>
    </p:embeddedFont>
    <p:embeddedFont>
      <p:font typeface="Open Sauce Bold" charset="1" panose="00000800000000000000"/>
      <p:regular r:id="rId20"/>
    </p:embeddedFont>
    <p:embeddedFont>
      <p:font typeface="Open Sauce Italics" charset="1" panose="00000500000000000000"/>
      <p:regular r:id="rId21"/>
    </p:embeddedFont>
    <p:embeddedFont>
      <p:font typeface="Open Sans Bold" charset="1" panose="020B0806030504020204"/>
      <p:regular r:id="rId22"/>
    </p:embeddedFont>
    <p:embeddedFont>
      <p:font typeface="Open Sans" charset="1" panose="020B0606030504020204"/>
      <p:regular r:id="rId23"/>
    </p:embeddedFont>
    <p:embeddedFont>
      <p:font typeface="TT Commons Pro" charset="1" panose="020B01030301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terredemassages.fr/fr/" TargetMode="External" Type="http://schemas.openxmlformats.org/officeDocument/2006/relationships/hyperlink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Relationship Id="rId7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https://www.terredemassages.fr/fr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Relationship Id="rId7" Target="../media/image24.jpeg" Type="http://schemas.openxmlformats.org/officeDocument/2006/relationships/image"/><Relationship Id="rId8" Target="../media/image25.jpeg" Type="http://schemas.openxmlformats.org/officeDocument/2006/relationships/image"/><Relationship Id="rId9" Target="../media/image2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jpeg" Type="http://schemas.openxmlformats.org/officeDocument/2006/relationships/image"/><Relationship Id="rId5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25853" y="3556000"/>
            <a:ext cx="13236260" cy="244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9799"/>
              </a:lnSpc>
            </a:pPr>
            <a:r>
              <a:rPr lang="en-US" sz="6999" spc="-139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MASSAGES BIEN-ÊTRE EN ÉVÈNEMENTIEL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5921" y="1983862"/>
            <a:ext cx="397092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TERRE DE MASSAGES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791226" y="1983862"/>
            <a:ext cx="397092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ÉVÈNEMENTIEL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25887" y="8372315"/>
            <a:ext cx="3039564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44790" y="8372315"/>
            <a:ext cx="5017323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 u="sng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  <a:hlinkClick r:id="rId2" tooltip="https://www.terredemassages.fr/fr/"/>
              </a:rPr>
              <a:t>HTTPS://WWW.TERREDEMASSAGES.FR/FR</a:t>
            </a:r>
          </a:p>
        </p:txBody>
      </p:sp>
      <p:sp>
        <p:nvSpPr>
          <p:cNvPr name="AutoShape 7" id="7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2525921" y="1652748"/>
            <a:ext cx="13236192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2525853" y="8043702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2271095" y="9253537"/>
            <a:ext cx="15302728" cy="4763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2271095" y="2529681"/>
            <a:ext cx="15302728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271095" y="4576762"/>
            <a:ext cx="15302728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298124" y="4933950"/>
            <a:ext cx="1789630" cy="3687147"/>
            <a:chOff x="0" y="0"/>
            <a:chExt cx="2386173" cy="49161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6173" cy="2930698"/>
            </a:xfrm>
            <a:custGeom>
              <a:avLst/>
              <a:gdLst/>
              <a:ahLst/>
              <a:cxnLst/>
              <a:rect r="r" b="b" t="t" l="l"/>
              <a:pathLst>
                <a:path h="2930698" w="2386173">
                  <a:moveTo>
                    <a:pt x="0" y="0"/>
                  </a:moveTo>
                  <a:lnTo>
                    <a:pt x="2386173" y="0"/>
                  </a:lnTo>
                  <a:lnTo>
                    <a:pt x="2386173" y="2930698"/>
                  </a:lnTo>
                  <a:lnTo>
                    <a:pt x="0" y="2930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3281071"/>
              <a:ext cx="2386173" cy="1635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-1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MIFEXPO</a:t>
              </a:r>
            </a:p>
            <a:p>
              <a:pPr algn="l">
                <a:lnSpc>
                  <a:spcPts val="2400"/>
                </a:lnSpc>
                <a:spcBef>
                  <a:spcPct val="0"/>
                </a:spcBef>
              </a:pPr>
            </a:p>
            <a:p>
              <a:pPr algn="l"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-1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Le salon du Made in France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399645" y="4933950"/>
            <a:ext cx="4458582" cy="3649047"/>
            <a:chOff x="0" y="0"/>
            <a:chExt cx="5944776" cy="4865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944776" cy="2930698"/>
            </a:xfrm>
            <a:custGeom>
              <a:avLst/>
              <a:gdLst/>
              <a:ahLst/>
              <a:cxnLst/>
              <a:rect r="r" b="b" t="t" l="l"/>
              <a:pathLst>
                <a:path h="2930698" w="5944776">
                  <a:moveTo>
                    <a:pt x="0" y="0"/>
                  </a:moveTo>
                  <a:lnTo>
                    <a:pt x="5944776" y="0"/>
                  </a:lnTo>
                  <a:lnTo>
                    <a:pt x="5944776" y="2930698"/>
                  </a:lnTo>
                  <a:lnTo>
                    <a:pt x="0" y="2930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66" t="0" r="-733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3290596"/>
              <a:ext cx="5944776" cy="1574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399"/>
                </a:lnSpc>
                <a:spcBef>
                  <a:spcPct val="0"/>
                </a:spcBef>
              </a:pPr>
              <a:r>
                <a:rPr lang="en-US" sz="1999" spc="-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PREMIUM MASSAGE</a:t>
              </a:r>
            </a:p>
            <a:p>
              <a:pPr algn="just">
                <a:lnSpc>
                  <a:spcPts val="2399"/>
                </a:lnSpc>
                <a:spcBef>
                  <a:spcPct val="0"/>
                </a:spcBef>
              </a:pPr>
            </a:p>
            <a:p>
              <a:pPr algn="just">
                <a:lnSpc>
                  <a:spcPts val="2399"/>
                </a:lnSpc>
                <a:spcBef>
                  <a:spcPct val="0"/>
                </a:spcBef>
              </a:pPr>
            </a:p>
            <a:p>
              <a:pPr algn="just">
                <a:lnSpc>
                  <a:spcPts val="2399"/>
                </a:lnSpc>
                <a:spcBef>
                  <a:spcPct val="0"/>
                </a:spcBef>
              </a:pPr>
              <a:r>
                <a:rPr lang="en-US" sz="1999" spc="-9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Premier salon de massages de Lyon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656913" y="4933950"/>
            <a:ext cx="2465282" cy="3687147"/>
            <a:chOff x="0" y="0"/>
            <a:chExt cx="3287043" cy="49161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87043" cy="3019493"/>
            </a:xfrm>
            <a:custGeom>
              <a:avLst/>
              <a:gdLst/>
              <a:ahLst/>
              <a:cxnLst/>
              <a:rect r="r" b="b" t="t" l="l"/>
              <a:pathLst>
                <a:path h="3019493" w="3287043">
                  <a:moveTo>
                    <a:pt x="0" y="0"/>
                  </a:moveTo>
                  <a:lnTo>
                    <a:pt x="3287043" y="0"/>
                  </a:lnTo>
                  <a:lnTo>
                    <a:pt x="3287043" y="3019493"/>
                  </a:lnTo>
                  <a:lnTo>
                    <a:pt x="0" y="3019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3281071"/>
              <a:ext cx="3287043" cy="1635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-1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YOBURO</a:t>
              </a:r>
            </a:p>
            <a:p>
              <a:pPr algn="l">
                <a:lnSpc>
                  <a:spcPts val="2400"/>
                </a:lnSpc>
              </a:pPr>
            </a:p>
            <a:p>
              <a:pPr algn="l"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-1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Spécialiste du bien-être en entreprise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172552" y="4933950"/>
            <a:ext cx="2484361" cy="3687147"/>
            <a:chOff x="0" y="0"/>
            <a:chExt cx="3312482" cy="49161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77472" cy="3019493"/>
            </a:xfrm>
            <a:custGeom>
              <a:avLst/>
              <a:gdLst/>
              <a:ahLst/>
              <a:cxnLst/>
              <a:rect r="r" b="b" t="t" l="l"/>
              <a:pathLst>
                <a:path h="3019493" w="2877472">
                  <a:moveTo>
                    <a:pt x="0" y="0"/>
                  </a:moveTo>
                  <a:lnTo>
                    <a:pt x="2877472" y="0"/>
                  </a:lnTo>
                  <a:lnTo>
                    <a:pt x="2877472" y="3019493"/>
                  </a:lnTo>
                  <a:lnTo>
                    <a:pt x="0" y="3019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439" y="3281071"/>
              <a:ext cx="3287043" cy="1635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-1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WECASA</a:t>
              </a:r>
            </a:p>
            <a:p>
              <a:pPr algn="l">
                <a:lnSpc>
                  <a:spcPts val="2400"/>
                </a:lnSpc>
              </a:pPr>
            </a:p>
            <a:p>
              <a:pPr algn="l">
                <a:lnSpc>
                  <a:spcPts val="2400"/>
                </a:lnSpc>
              </a:pPr>
            </a:p>
            <a:p>
              <a:pPr algn="l">
                <a:lnSpc>
                  <a:spcPts val="2400"/>
                </a:lnSpc>
                <a:spcBef>
                  <a:spcPct val="0"/>
                </a:spcBef>
              </a:pPr>
              <a:r>
                <a:rPr lang="en-US" sz="2000" spc="-1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Services à domicile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464030" y="4933950"/>
            <a:ext cx="2086650" cy="2198024"/>
          </a:xfrm>
          <a:custGeom>
            <a:avLst/>
            <a:gdLst/>
            <a:ahLst/>
            <a:cxnLst/>
            <a:rect r="r" b="b" t="t" l="l"/>
            <a:pathLst>
              <a:path h="2198024" w="2086650">
                <a:moveTo>
                  <a:pt x="0" y="0"/>
                </a:moveTo>
                <a:lnTo>
                  <a:pt x="2086650" y="0"/>
                </a:lnTo>
                <a:lnTo>
                  <a:pt x="2086650" y="2198024"/>
                </a:lnTo>
                <a:lnTo>
                  <a:pt x="0" y="2198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36" t="0" r="-5954" b="-339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42706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271095" y="3231911"/>
            <a:ext cx="15102703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ILS ME FONT CONFIANCE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139238" y="4924425"/>
            <a:ext cx="9525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6836380" y="5247696"/>
            <a:ext cx="537418" cy="903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464030" y="7392372"/>
            <a:ext cx="2643266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spc="-10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NOMAD’S MASSAGES</a:t>
            </a:r>
          </a:p>
          <a:p>
            <a:pPr algn="l">
              <a:lnSpc>
                <a:spcPts val="2400"/>
              </a:lnSpc>
            </a:pPr>
          </a:p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spc="-1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Prestations bien-être tout terrain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023040" y="9253537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4023040" y="4749249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4023040" y="2702167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270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65142" y="5220736"/>
            <a:ext cx="2357716" cy="2357716"/>
          </a:xfrm>
          <a:custGeom>
            <a:avLst/>
            <a:gdLst/>
            <a:ahLst/>
            <a:cxnLst/>
            <a:rect r="r" b="b" t="t" l="l"/>
            <a:pathLst>
              <a:path h="2357716" w="2357716">
                <a:moveTo>
                  <a:pt x="0" y="0"/>
                </a:moveTo>
                <a:lnTo>
                  <a:pt x="2357716" y="0"/>
                </a:lnTo>
                <a:lnTo>
                  <a:pt x="2357716" y="2357716"/>
                </a:lnTo>
                <a:lnTo>
                  <a:pt x="0" y="235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23040" y="8353121"/>
            <a:ext cx="376035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+33 7 49 40 90 98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13290" y="8353121"/>
            <a:ext cx="376035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terre2massages@gmail.com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51241" y="8353121"/>
            <a:ext cx="4652670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  <a:hlinkClick r:id="rId4" tooltip="https://www.terredemassages.fr/fr"/>
              </a:rPr>
              <a:t>https://www.terredemassages.fr/fr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23040" y="3404397"/>
            <a:ext cx="1323626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CONTACTS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16971328" y="8970328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287972" y="287972"/>
                </a:moveTo>
                <a:lnTo>
                  <a:pt x="0" y="287972"/>
                </a:lnTo>
                <a:lnTo>
                  <a:pt x="0" y="0"/>
                </a:lnTo>
                <a:lnTo>
                  <a:pt x="287972" y="0"/>
                </a:lnTo>
                <a:lnTo>
                  <a:pt x="287972" y="287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53781" y="0"/>
            <a:ext cx="5957874" cy="7838843"/>
          </a:xfrm>
          <a:custGeom>
            <a:avLst/>
            <a:gdLst/>
            <a:ahLst/>
            <a:cxnLst/>
            <a:rect r="r" b="b" t="t" l="l"/>
            <a:pathLst>
              <a:path h="7838843" w="5957874">
                <a:moveTo>
                  <a:pt x="0" y="0"/>
                </a:moveTo>
                <a:lnTo>
                  <a:pt x="5957874" y="0"/>
                </a:lnTo>
                <a:lnTo>
                  <a:pt x="5957874" y="7838843"/>
                </a:lnTo>
                <a:lnTo>
                  <a:pt x="0" y="7838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3761" r="-32681" b="-1750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4913794"/>
            <a:ext cx="5699936" cy="5657161"/>
          </a:xfrm>
          <a:custGeom>
            <a:avLst/>
            <a:gdLst/>
            <a:ahLst/>
            <a:cxnLst/>
            <a:rect r="r" b="b" t="t" l="l"/>
            <a:pathLst>
              <a:path h="5657161" w="5699936">
                <a:moveTo>
                  <a:pt x="0" y="0"/>
                </a:moveTo>
                <a:lnTo>
                  <a:pt x="5699936" y="0"/>
                </a:lnTo>
                <a:lnTo>
                  <a:pt x="5699936" y="5657161"/>
                </a:lnTo>
                <a:lnTo>
                  <a:pt x="0" y="565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81" t="0" r="-2581" b="-4127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0"/>
            <a:ext cx="6953781" cy="5409239"/>
            <a:chOff x="0" y="0"/>
            <a:chExt cx="9271708" cy="7212318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6"/>
            <a:srcRect l="7226" t="0" r="7226" b="0"/>
            <a:stretch>
              <a:fillRect/>
            </a:stretch>
          </p:blipFill>
          <p:spPr>
            <a:xfrm flipH="false" flipV="false">
              <a:off x="0" y="0"/>
              <a:ext cx="9271708" cy="7212318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2911655" y="0"/>
            <a:ext cx="5376345" cy="5597151"/>
          </a:xfrm>
          <a:custGeom>
            <a:avLst/>
            <a:gdLst/>
            <a:ahLst/>
            <a:cxnLst/>
            <a:rect r="r" b="b" t="t" l="l"/>
            <a:pathLst>
              <a:path h="5597151" w="5376345">
                <a:moveTo>
                  <a:pt x="0" y="0"/>
                </a:moveTo>
                <a:lnTo>
                  <a:pt x="5376345" y="0"/>
                </a:lnTo>
                <a:lnTo>
                  <a:pt x="5376345" y="5597151"/>
                </a:lnTo>
                <a:lnTo>
                  <a:pt x="0" y="55971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797" t="-40633" r="-6126" b="-2704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99936" y="5409239"/>
            <a:ext cx="7572472" cy="5600879"/>
            <a:chOff x="0" y="0"/>
            <a:chExt cx="10096629" cy="746783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8"/>
            <a:srcRect l="0" t="9041" r="0" b="35552"/>
            <a:stretch>
              <a:fillRect/>
            </a:stretch>
          </p:blipFill>
          <p:spPr>
            <a:xfrm flipH="false" flipV="false">
              <a:off x="0" y="0"/>
              <a:ext cx="10096629" cy="7467839"/>
            </a:xfrm>
            <a:prstGeom prst="rect">
              <a:avLst/>
            </a:prstGeom>
          </p:spPr>
        </p:pic>
      </p:grpSp>
      <p:sp>
        <p:nvSpPr>
          <p:cNvPr name="Freeform 10" id="10"/>
          <p:cNvSpPr/>
          <p:nvPr/>
        </p:nvSpPr>
        <p:spPr>
          <a:xfrm flipH="false" flipV="false" rot="0">
            <a:off x="12911655" y="4624849"/>
            <a:ext cx="5376345" cy="8159068"/>
          </a:xfrm>
          <a:custGeom>
            <a:avLst/>
            <a:gdLst/>
            <a:ahLst/>
            <a:cxnLst/>
            <a:rect r="r" b="b" t="t" l="l"/>
            <a:pathLst>
              <a:path h="8159068" w="5376345">
                <a:moveTo>
                  <a:pt x="0" y="0"/>
                </a:moveTo>
                <a:lnTo>
                  <a:pt x="5376345" y="0"/>
                </a:lnTo>
                <a:lnTo>
                  <a:pt x="5376345" y="8159068"/>
                </a:lnTo>
                <a:lnTo>
                  <a:pt x="0" y="81590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078" r="0" b="-12066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23040" y="2953911"/>
            <a:ext cx="1323626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terre de massages</a:t>
            </a:r>
          </a:p>
        </p:txBody>
      </p:sp>
      <p:sp>
        <p:nvSpPr>
          <p:cNvPr name="AutoShape 3" id="3"/>
          <p:cNvSpPr/>
          <p:nvPr/>
        </p:nvSpPr>
        <p:spPr>
          <a:xfrm>
            <a:off x="4023040" y="9358312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4023040" y="4444449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4023040" y="2033587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4023040" y="4965791"/>
            <a:ext cx="10714866" cy="3871178"/>
            <a:chOff x="0" y="0"/>
            <a:chExt cx="14286488" cy="516157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562266"/>
              <a:ext cx="5464458" cy="4599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Je suis Didier DUVEAU le fondateur de </a:t>
              </a: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Terre de massages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institut de massages dans l’ouest lyonnais -  titulaire du titre R.N.C.P. de praticien en massages bien-être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. Je propose des massages du monde à domicile ou en cabinet sur Tassin la Demi-Lune. </a:t>
              </a: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J’interviens également  en contextes évènementiels - journées festives (mariages, enterrements de vie de jeune fille ou de garçon...), évènements d’entreprises ou sportifs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avec des séances bien-être de massages traditionnels et Amma assis.</a:t>
              </a:r>
            </a:p>
            <a:p>
              <a:pPr algn="l" marL="0" indent="0" lvl="0">
                <a:lnSpc>
                  <a:spcPts val="2100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8824174" y="562266"/>
              <a:ext cx="5462315" cy="42437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Je vous propose de devenir votre </a:t>
              </a: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partenaire massages bien-être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pour les sessions d’entreprise, les salons professionnels, les congrés ou les séminaires, les réunions familiales, les évènements culturels et sportifs qui ont lieu dans votre structure.</a:t>
              </a:r>
            </a:p>
            <a:p>
              <a:pPr algn="l">
                <a:lnSpc>
                  <a:spcPts val="2100"/>
                </a:lnSpc>
              </a:pPr>
            </a:p>
            <a:p>
              <a:pPr algn="l">
                <a:lnSpc>
                  <a:spcPts val="2100"/>
                </a:lnSpc>
              </a:pP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Je vous propose d’élargir l’éventail des prestations que vous proposez déjà et d’apporter une valeur ajoutée de qualité trés prisée aujourd’hui - la valeur </a:t>
              </a: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bien-être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.</a:t>
              </a:r>
            </a:p>
            <a:p>
              <a:pPr algn="l" marL="0" indent="0" lvl="0">
                <a:lnSpc>
                  <a:spcPts val="2100"/>
                </a:lnSpc>
                <a:spcBef>
                  <a:spcPct val="0"/>
                </a:spcBef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9525"/>
              <a:ext cx="431549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</a:pPr>
              <a:r>
                <a:rPr lang="en-US" sz="2799" spc="-13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Présentation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8824174" y="-9525"/>
              <a:ext cx="431549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</a:pPr>
              <a:r>
                <a:rPr lang="en-US" sz="2799" spc="-13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Proposition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23040" y="2585247"/>
            <a:ext cx="13236260" cy="168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QUELLE OFFRE POUR QUEL ÉVÈNEMENT?</a:t>
            </a:r>
          </a:p>
        </p:txBody>
      </p:sp>
      <p:sp>
        <p:nvSpPr>
          <p:cNvPr name="AutoShape 3" id="3"/>
          <p:cNvSpPr/>
          <p:nvPr/>
        </p:nvSpPr>
        <p:spPr>
          <a:xfrm>
            <a:off x="4023040" y="9358312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4023040" y="4444449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4023040" y="2033587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4023040" y="4667755"/>
            <a:ext cx="11496241" cy="4467251"/>
            <a:chOff x="0" y="0"/>
            <a:chExt cx="15328322" cy="5956334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8824174" y="1001429"/>
              <a:ext cx="5464458" cy="4954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Pour chaque évènement, une proposition différenciée :</a:t>
              </a:r>
            </a:p>
            <a:p>
              <a:pPr algn="l">
                <a:lnSpc>
                  <a:spcPts val="2100"/>
                </a:lnSpc>
              </a:pPr>
            </a:p>
            <a:p>
              <a:pPr algn="l" marL="302261" indent="-151130" lvl="1">
                <a:lnSpc>
                  <a:spcPts val="2100"/>
                </a:lnSpc>
                <a:buFont typeface="Arial"/>
                <a:buChar char="•"/>
              </a:pP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Congrès ou séminaires 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: séances de massages Amma assis (massages traditionnels sur table possible si sur plusieurs jours)</a:t>
              </a:r>
            </a:p>
            <a:p>
              <a:pPr algn="l" marL="302261" indent="-151130" lvl="1">
                <a:lnSpc>
                  <a:spcPts val="2100"/>
                </a:lnSpc>
                <a:buFont typeface="Arial"/>
                <a:buChar char="•"/>
              </a:pP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Fêtes/cérémonies familiales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: séances de massages traditionnels</a:t>
              </a:r>
            </a:p>
            <a:p>
              <a:pPr algn="l" marL="302261" indent="-151130" lvl="1">
                <a:lnSpc>
                  <a:spcPts val="2100"/>
                </a:lnSpc>
                <a:buFont typeface="Arial"/>
                <a:buChar char="•"/>
              </a:pP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Évènements culturels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: séances de massages Amma assis</a:t>
              </a:r>
            </a:p>
            <a:p>
              <a:pPr algn="l" marL="302261" indent="-151130" lvl="1">
                <a:lnSpc>
                  <a:spcPts val="2100"/>
                </a:lnSpc>
                <a:buFont typeface="Arial"/>
                <a:buChar char="•"/>
              </a:pP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Évènements sportifs</a:t>
              </a: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: séances de massages traditionnels orientées récupération sportive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001429"/>
              <a:ext cx="5462315" cy="24657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02261" indent="-151130" lvl="1">
                <a:lnSpc>
                  <a:spcPts val="2100"/>
                </a:lnSpc>
                <a:buFont typeface="Arial"/>
                <a:buChar char="•"/>
              </a:pP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Des séances de massages traditionnels sur table et à l’huile.</a:t>
              </a:r>
            </a:p>
            <a:p>
              <a:pPr algn="l">
                <a:lnSpc>
                  <a:spcPts val="2100"/>
                </a:lnSpc>
              </a:pP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     </a:t>
              </a:r>
              <a:r>
                <a:rPr lang="en-US" sz="140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Séances de 30 minutes à 2 heures</a:t>
              </a:r>
            </a:p>
            <a:p>
              <a:pPr algn="l">
                <a:lnSpc>
                  <a:spcPts val="2100"/>
                </a:lnSpc>
              </a:pPr>
            </a:p>
            <a:p>
              <a:pPr algn="l">
                <a:lnSpc>
                  <a:spcPts val="2100"/>
                </a:lnSpc>
              </a:pPr>
            </a:p>
            <a:p>
              <a:pPr algn="l" marL="302261" indent="-151130" lvl="1">
                <a:lnSpc>
                  <a:spcPts val="2100"/>
                </a:lnSpc>
                <a:buFont typeface="Arial"/>
                <a:buChar char="•"/>
              </a:pPr>
              <a:r>
                <a:rPr lang="en-US" sz="140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Des séances de massages Amma assis.</a:t>
              </a:r>
            </a:p>
            <a:p>
              <a:pPr algn="l">
                <a:lnSpc>
                  <a:spcPts val="2100"/>
                </a:lnSpc>
              </a:pPr>
              <a:r>
                <a:rPr lang="en-US" sz="140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     </a:t>
              </a:r>
              <a:r>
                <a:rPr lang="en-US" sz="140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Séances de 15 minutes (habillé sans huile)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9525"/>
              <a:ext cx="431549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</a:pPr>
              <a:r>
                <a:rPr lang="en-US" sz="2799" spc="-13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Deux alternatives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8824174" y="-9525"/>
              <a:ext cx="6504148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</a:pPr>
              <a:r>
                <a:rPr lang="en-US" sz="2799" spc="-13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Plusieurs formules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23040" y="2695708"/>
            <a:ext cx="13236260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OFFRE ADAPTÉE À TOUS LES SITES ÉVÈNEMENTIELS</a:t>
            </a:r>
          </a:p>
        </p:txBody>
      </p:sp>
      <p:sp>
        <p:nvSpPr>
          <p:cNvPr name="AutoShape 3" id="3"/>
          <p:cNvSpPr/>
          <p:nvPr/>
        </p:nvSpPr>
        <p:spPr>
          <a:xfrm>
            <a:off x="4023040" y="9358312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4023040" y="5374059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4023040" y="2033587"/>
            <a:ext cx="1323626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4023040" y="5921747"/>
            <a:ext cx="4096736" cy="2718461"/>
            <a:chOff x="0" y="0"/>
            <a:chExt cx="5462315" cy="362461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001429"/>
              <a:ext cx="5462315" cy="2623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Les centres de congrès</a:t>
              </a:r>
            </a:p>
            <a:p>
              <a:pPr algn="l"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Les lieux de cérémonie</a:t>
              </a:r>
            </a:p>
            <a:p>
              <a:pPr algn="l"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Les hôtels</a:t>
              </a:r>
            </a:p>
            <a:p>
              <a:pPr algn="l"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Les sites extérieurs (festivals culturels, parcours sportifs...)</a:t>
              </a:r>
            </a:p>
            <a:p>
              <a:pPr algn="l"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Autres lieux de rencontre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9525"/>
              <a:ext cx="431549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3359"/>
                </a:lnSpc>
              </a:pPr>
              <a:r>
                <a:rPr lang="en-US" sz="2799" spc="-13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Les sites possibles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5789357"/>
            <a:chOff x="0" y="0"/>
            <a:chExt cx="12192000" cy="77191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515" r="0" b="2515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9144000" cy="5789357"/>
            <a:chOff x="0" y="0"/>
            <a:chExt cx="12192000" cy="771914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515" r="0" b="2515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>
            <a:off x="1028700" y="7039917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true" flipV="true" rot="0">
            <a:off x="16971328" y="8970328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287972" y="287972"/>
                </a:moveTo>
                <a:lnTo>
                  <a:pt x="0" y="287972"/>
                </a:lnTo>
                <a:lnTo>
                  <a:pt x="0" y="0"/>
                </a:lnTo>
                <a:lnTo>
                  <a:pt x="287972" y="0"/>
                </a:lnTo>
                <a:lnTo>
                  <a:pt x="287972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636206"/>
            <a:ext cx="12807329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CENTRES DE CONGRÈS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451603"/>
            <a:ext cx="3064236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SÉMINAIRES ET CONGRÈS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1652" y="159703"/>
            <a:ext cx="66704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699397" y="8838468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5789357"/>
            <a:chOff x="0" y="0"/>
            <a:chExt cx="12192000" cy="77191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529" r="0" b="2529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9144000" cy="5789357"/>
            <a:chOff x="0" y="0"/>
            <a:chExt cx="12192000" cy="771914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761" r="0" b="1761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>
            <a:off x="1028700" y="7039917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true" flipV="true" rot="0">
            <a:off x="16971328" y="8970328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287972" y="287972"/>
                </a:moveTo>
                <a:lnTo>
                  <a:pt x="0" y="287972"/>
                </a:lnTo>
                <a:lnTo>
                  <a:pt x="0" y="0"/>
                </a:lnTo>
                <a:lnTo>
                  <a:pt x="287972" y="0"/>
                </a:lnTo>
                <a:lnTo>
                  <a:pt x="287972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636206"/>
            <a:ext cx="12807329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LIEUX DE CÉRÉMONIES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451603"/>
            <a:ext cx="306423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CÉLEBRATIONS FAMILIALES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1652" y="159703"/>
            <a:ext cx="66704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699397" y="8838468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5789357"/>
            <a:chOff x="0" y="0"/>
            <a:chExt cx="12192000" cy="77191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791" r="0" b="7791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9144000" cy="5789357"/>
            <a:chOff x="0" y="0"/>
            <a:chExt cx="12192000" cy="771914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5545" t="0" r="5545" b="0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>
            <a:off x="1028700" y="7039917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true" flipV="true" rot="0">
            <a:off x="16971328" y="8970328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287972" y="287972"/>
                </a:moveTo>
                <a:lnTo>
                  <a:pt x="0" y="287972"/>
                </a:lnTo>
                <a:lnTo>
                  <a:pt x="0" y="0"/>
                </a:lnTo>
                <a:lnTo>
                  <a:pt x="287972" y="0"/>
                </a:lnTo>
                <a:lnTo>
                  <a:pt x="287972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636206"/>
            <a:ext cx="12807329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HÔTELS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451603"/>
            <a:ext cx="306423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ÉVÈNEMENTS D’ENTREPRISE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1652" y="159703"/>
            <a:ext cx="66704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699397" y="8838468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5789357"/>
            <a:chOff x="0" y="0"/>
            <a:chExt cx="12192000" cy="77191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3675" t="0" r="23675" b="0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9144000" cy="5789357"/>
            <a:chOff x="0" y="0"/>
            <a:chExt cx="12192000" cy="771914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824" r="0" b="824"/>
            <a:stretch>
              <a:fillRect/>
            </a:stretch>
          </p:blipFill>
          <p:spPr>
            <a:xfrm flipH="false" flipV="false">
              <a:off x="0" y="0"/>
              <a:ext cx="12192000" cy="7719142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>
            <a:off x="1028700" y="7039917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true" flipV="true" rot="0">
            <a:off x="16971328" y="8970328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287972" y="287972"/>
                </a:moveTo>
                <a:lnTo>
                  <a:pt x="0" y="287972"/>
                </a:lnTo>
                <a:lnTo>
                  <a:pt x="0" y="0"/>
                </a:lnTo>
                <a:lnTo>
                  <a:pt x="287972" y="0"/>
                </a:lnTo>
                <a:lnTo>
                  <a:pt x="287972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636206"/>
            <a:ext cx="12807329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EXTÉRIEURS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451603"/>
            <a:ext cx="5464808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ÉVÈNEMENTS CULTURELS ET SPORTIFS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1652" y="159703"/>
            <a:ext cx="66704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699397" y="8838468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4C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033463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1028700" y="3073436"/>
            <a:ext cx="16230600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028700" y="3781937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6890691" y="3781937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2752683" y="3781937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6186848"/>
            <a:ext cx="16230600" cy="4100152"/>
            <a:chOff x="0" y="0"/>
            <a:chExt cx="21640800" cy="546687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0" t="30988" r="0" b="30988"/>
            <a:stretch>
              <a:fillRect/>
            </a:stretch>
          </p:blipFill>
          <p:spPr>
            <a:xfrm flipH="false" flipV="false">
              <a:off x="0" y="0"/>
              <a:ext cx="21640800" cy="5466870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1772270" y="4487588"/>
            <a:ext cx="3763048" cy="106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Ajouter une option bien-être de qualité à la hauteur de l’excellence de votre site en apportant de la nouveauté dans la gamme de services que vous proposez.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34261" y="4487588"/>
            <a:ext cx="3763048" cy="527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Vous démarquer de la concurrence en disposant de services uniques reconnus.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496252" y="4487588"/>
            <a:ext cx="3763048" cy="260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Bonifier votre image de marque.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72270" y="3706848"/>
            <a:ext cx="3763048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359"/>
              </a:lnSpc>
              <a:spcBef>
                <a:spcPct val="0"/>
              </a:spcBef>
            </a:pPr>
            <a:r>
              <a:rPr lang="en-US" sz="2799" spc="-13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Objectif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34261" y="3706848"/>
            <a:ext cx="3763048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359"/>
              </a:lnSpc>
              <a:spcBef>
                <a:spcPct val="0"/>
              </a:spcBef>
            </a:pPr>
            <a:r>
              <a:rPr lang="en-US" sz="2799" spc="-13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Objectif</a:t>
            </a:r>
            <a:r>
              <a:rPr lang="en-US" sz="2799" spc="-139" strike="noStrike" u="non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96252" y="3706848"/>
            <a:ext cx="3763048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359"/>
              </a:lnSpc>
              <a:spcBef>
                <a:spcPct val="0"/>
              </a:spcBef>
            </a:pPr>
            <a:r>
              <a:rPr lang="en-US" sz="2799" spc="-13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Objectif</a:t>
            </a:r>
            <a:r>
              <a:rPr lang="en-US" sz="2799" spc="-139" strike="noStrike" u="non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1618968"/>
            <a:ext cx="1623060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ument Bold"/>
                <a:ea typeface="Monument Bold"/>
                <a:cs typeface="Monument Bold"/>
                <a:sym typeface="Monument Bold"/>
              </a:rPr>
              <a:t>OBJECTIFS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413647" y="485391"/>
            <a:ext cx="1874353" cy="1372332"/>
          </a:xfrm>
          <a:custGeom>
            <a:avLst/>
            <a:gdLst/>
            <a:ahLst/>
            <a:cxnLst/>
            <a:rect r="r" b="b" t="t" l="l"/>
            <a:pathLst>
              <a:path h="1372332" w="1874353">
                <a:moveTo>
                  <a:pt x="0" y="0"/>
                </a:moveTo>
                <a:lnTo>
                  <a:pt x="1874353" y="0"/>
                </a:lnTo>
                <a:lnTo>
                  <a:pt x="1874353" y="1372332"/>
                </a:lnTo>
                <a:lnTo>
                  <a:pt x="0" y="1372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4270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DAGJ5ovDFTg</dc:identifier>
  <dcterms:modified xsi:type="dcterms:W3CDTF">2011-08-01T06:04:30Z</dcterms:modified>
  <cp:revision>1</cp:revision>
  <dc:title>Événementiel</dc:title>
</cp:coreProperties>
</file>